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2" r:id="rId3"/>
    <p:sldId id="285" r:id="rId4"/>
    <p:sldId id="286" r:id="rId5"/>
    <p:sldId id="287" r:id="rId6"/>
    <p:sldId id="289" r:id="rId7"/>
    <p:sldId id="293" r:id="rId8"/>
    <p:sldId id="294" r:id="rId9"/>
    <p:sldId id="295" r:id="rId10"/>
    <p:sldId id="291" r:id="rId11"/>
    <p:sldId id="273" r:id="rId12"/>
    <p:sldId id="275" r:id="rId13"/>
    <p:sldId id="292" r:id="rId14"/>
    <p:sldId id="296" r:id="rId15"/>
    <p:sldId id="297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1667" y="260648"/>
            <a:ext cx="7772400" cy="2808312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itchFamily="18" charset="0"/>
              </a:rPr>
              <a:t>Акция «10 дней до Победы»</a:t>
            </a:r>
            <a:br>
              <a:rPr lang="ru-RU" sz="25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Подарок ветерану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Тюльпаны </a:t>
            </a:r>
            <a:r>
              <a:rPr lang="ru-RU" sz="5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гофрированной бумаги</a:t>
            </a:r>
            <a:endParaRPr lang="ru-RU" sz="55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Тюльпаны из гофрированной бумаги с конфетами своими руками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214686"/>
            <a:ext cx="6395402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Разместить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лепестка вокруг стебля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323~1\AppData\Local\Temp\Rar$DIa0.602\IMG_20200427_115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84784"/>
            <a:ext cx="6567134" cy="4925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1323~1\AppData\Local\Temp\Rar$DIa0.509\IMG_20200427_115137.jpg"/>
          <p:cNvPicPr>
            <a:picLocks noChangeAspect="1" noChangeArrowheads="1"/>
          </p:cNvPicPr>
          <p:nvPr/>
        </p:nvPicPr>
        <p:blipFill rotWithShape="1">
          <a:blip r:embed="rId2" cstate="print"/>
          <a:srcRect l="11863"/>
          <a:stretch/>
        </p:blipFill>
        <p:spPr bwMode="auto">
          <a:xfrm>
            <a:off x="683568" y="699076"/>
            <a:ext cx="3860438" cy="3285039"/>
          </a:xfrm>
          <a:prstGeom prst="rect">
            <a:avLst/>
          </a:prstGeom>
          <a:noFill/>
        </p:spPr>
      </p:pic>
      <p:pic>
        <p:nvPicPr>
          <p:cNvPr id="3" name="Picture 2" descr="C:\Users\1323~1\AppData\Local\Temp\Rar$DIa0.238\IMG_20200427_115146.jpg"/>
          <p:cNvPicPr>
            <a:picLocks noChangeAspect="1" noChangeArrowheads="1"/>
          </p:cNvPicPr>
          <p:nvPr/>
        </p:nvPicPr>
        <p:blipFill rotWithShape="1">
          <a:blip r:embed="rId3" cstate="print"/>
          <a:srcRect l="9648"/>
          <a:stretch/>
        </p:blipFill>
        <p:spPr bwMode="auto">
          <a:xfrm>
            <a:off x="4734838" y="2996952"/>
            <a:ext cx="4222492" cy="3505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1323~1\AppData\Local\Temp\Rar$DIa0.363\IMG_20200427_1153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571480"/>
            <a:ext cx="7072330" cy="5304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Плотно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примотать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лепестки ниткой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323~1\AppData\Local\Temp\Rar$DIa0.800\IMG_20200427_115322.jpg"/>
          <p:cNvPicPr>
            <a:picLocks noChangeAspect="1" noChangeArrowheads="1"/>
          </p:cNvPicPr>
          <p:nvPr/>
        </p:nvPicPr>
        <p:blipFill>
          <a:blip r:embed="rId2" cstate="print"/>
          <a:srcRect l="23404" r="13829"/>
          <a:stretch>
            <a:fillRect/>
          </a:stretch>
        </p:blipFill>
        <p:spPr bwMode="auto">
          <a:xfrm>
            <a:off x="539552" y="1360928"/>
            <a:ext cx="4032448" cy="4818411"/>
          </a:xfrm>
          <a:prstGeom prst="rect">
            <a:avLst/>
          </a:prstGeom>
          <a:noFill/>
        </p:spPr>
      </p:pic>
      <p:pic>
        <p:nvPicPr>
          <p:cNvPr id="4" name="Picture 2" descr="C:\Users\1323~1\AppData\Local\Temp\Rar$DIa0.359\IMG_20200427_1154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338805"/>
            <a:ext cx="3657207" cy="4876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Промазать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клеем нижнюю часть листка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323~1\AppData\Local\Temp\Rar$DIa0.449\IMG_20200427_115415.jpg"/>
          <p:cNvPicPr>
            <a:picLocks noChangeAspect="1" noChangeArrowheads="1"/>
          </p:cNvPicPr>
          <p:nvPr/>
        </p:nvPicPr>
        <p:blipFill>
          <a:blip r:embed="rId2" cstate="print"/>
          <a:srcRect t="14754"/>
          <a:stretch>
            <a:fillRect/>
          </a:stretch>
        </p:blipFill>
        <p:spPr bwMode="auto">
          <a:xfrm rot="16200000">
            <a:off x="437526" y="1205492"/>
            <a:ext cx="3268289" cy="3714777"/>
          </a:xfrm>
          <a:prstGeom prst="rect">
            <a:avLst/>
          </a:prstGeom>
          <a:noFill/>
        </p:spPr>
      </p:pic>
      <p:pic>
        <p:nvPicPr>
          <p:cNvPr id="4" name="Picture 2" descr="C:\Users\1323~1\AppData\Local\Temp\Rar$DIa0.685\IMG_20200427_115424.jpg"/>
          <p:cNvPicPr>
            <a:picLocks noChangeAspect="1" noChangeArrowheads="1"/>
          </p:cNvPicPr>
          <p:nvPr/>
        </p:nvPicPr>
        <p:blipFill>
          <a:blip r:embed="rId3" cstate="print"/>
          <a:srcRect l="12500" r="12500"/>
          <a:stretch>
            <a:fillRect/>
          </a:stretch>
        </p:blipFill>
        <p:spPr bwMode="auto">
          <a:xfrm>
            <a:off x="4071934" y="1857364"/>
            <a:ext cx="4714908" cy="4714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Приклеить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к стеблю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323~1\AppData\Local\Temp\Rar$DIa0.890\IMG_20200427_115451.jpg"/>
          <p:cNvPicPr>
            <a:picLocks noChangeAspect="1" noChangeArrowheads="1"/>
          </p:cNvPicPr>
          <p:nvPr/>
        </p:nvPicPr>
        <p:blipFill>
          <a:blip r:embed="rId2" cstate="print"/>
          <a:srcRect l="21650" r="9278"/>
          <a:stretch>
            <a:fillRect/>
          </a:stretch>
        </p:blipFill>
        <p:spPr bwMode="auto">
          <a:xfrm>
            <a:off x="214282" y="1214422"/>
            <a:ext cx="4786346" cy="5197091"/>
          </a:xfrm>
          <a:prstGeom prst="rect">
            <a:avLst/>
          </a:prstGeom>
          <a:noFill/>
        </p:spPr>
      </p:pic>
      <p:pic>
        <p:nvPicPr>
          <p:cNvPr id="4" name="Picture 2" descr="C:\Users\1323~1\AppData\Local\Temp\Rar$DIa0.351\IMG_20200427_115500.jpg"/>
          <p:cNvPicPr>
            <a:picLocks noChangeAspect="1" noChangeArrowheads="1"/>
          </p:cNvPicPr>
          <p:nvPr/>
        </p:nvPicPr>
        <p:blipFill>
          <a:blip r:embed="rId3" cstate="print"/>
          <a:srcRect l="27083" r="19791"/>
          <a:stretch>
            <a:fillRect/>
          </a:stretch>
        </p:blipFill>
        <p:spPr bwMode="auto">
          <a:xfrm>
            <a:off x="5286380" y="1285860"/>
            <a:ext cx="3643338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1323~1\AppData\Local\Temp\Rar$DIa0.055\IMG_20200427_1155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04664"/>
            <a:ext cx="5777896" cy="43334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085184"/>
            <a:ext cx="8229600" cy="1138138"/>
          </a:xfrm>
        </p:spPr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Тюльпан готов. </a:t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букета изготовить 3 или 5 таких цветков.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323~1\AppData\Local\Temp\Rar$DIa0.194\IMG_20200427_11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00174"/>
            <a:ext cx="6858016" cy="51435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инструменты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изготовления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Отрезать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полоски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шириной 3-4 см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323~1\AppData\Local\Temp\Rar$DIa0.777\IMG_20200427_110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78847"/>
            <a:ext cx="6663461" cy="4997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Разделить полосы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3 части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323~1\AppData\Local\Temp\Rar$DIa0.646\IMG_20200427_110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170277" y="901501"/>
            <a:ext cx="4877922" cy="6503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Скрутить полосы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раза, отойдя на 2-3 см от середины детали (делим полосу на внутреннюю и внешнюю детали лепестка)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323~1\AppData\Local\Temp\Rar$DIa0.333\IMG_20200427_114551.jpg"/>
          <p:cNvPicPr>
            <a:picLocks noChangeAspect="1" noChangeArrowheads="1"/>
          </p:cNvPicPr>
          <p:nvPr/>
        </p:nvPicPr>
        <p:blipFill rotWithShape="1">
          <a:blip r:embed="rId2" cstate="print"/>
          <a:srcRect t="26543"/>
          <a:stretch/>
        </p:blipFill>
        <p:spPr bwMode="auto">
          <a:xfrm rot="16200000">
            <a:off x="4746810" y="2354550"/>
            <a:ext cx="3964810" cy="3665438"/>
          </a:xfrm>
          <a:prstGeom prst="rect">
            <a:avLst/>
          </a:prstGeom>
          <a:noFill/>
        </p:spPr>
      </p:pic>
      <p:pic>
        <p:nvPicPr>
          <p:cNvPr id="4" name="Picture 2" descr="C:\Users\1323~1\AppData\Local\Temp\Rar$DIa0.244\IMG_20200427_114612.jpg"/>
          <p:cNvPicPr>
            <a:picLocks noChangeAspect="1" noChangeArrowheads="1"/>
          </p:cNvPicPr>
          <p:nvPr/>
        </p:nvPicPr>
        <p:blipFill rotWithShape="1">
          <a:blip r:embed="rId3" cstate="print"/>
          <a:srcRect l="26943" t="-16365" r="-4525" b="16365"/>
          <a:stretch/>
        </p:blipFill>
        <p:spPr bwMode="auto">
          <a:xfrm>
            <a:off x="1043608" y="1052736"/>
            <a:ext cx="3562907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Сложить деталь по скрученной линии, сделать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выпуклый лепесток, растягивая оба слоя бумаги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323~1\AppData\Local\Temp\Rar$DIa0.189\IMG_20200427_114702.jpg"/>
          <p:cNvPicPr>
            <a:picLocks noChangeAspect="1" noChangeArrowheads="1"/>
          </p:cNvPicPr>
          <p:nvPr/>
        </p:nvPicPr>
        <p:blipFill rotWithShape="1">
          <a:blip r:embed="rId2" cstate="print"/>
          <a:srcRect l="7076"/>
          <a:stretch/>
        </p:blipFill>
        <p:spPr bwMode="auto">
          <a:xfrm>
            <a:off x="4286280" y="2492896"/>
            <a:ext cx="4691063" cy="3786214"/>
          </a:xfrm>
          <a:prstGeom prst="rect">
            <a:avLst/>
          </a:prstGeom>
          <a:noFill/>
        </p:spPr>
      </p:pic>
      <p:pic>
        <p:nvPicPr>
          <p:cNvPr id="4" name="Picture 2" descr="C:\Users\1323~1\AppData\Local\Temp\Rar$DIa0.000\IMG_20200427_114654.jpg"/>
          <p:cNvPicPr>
            <a:picLocks noChangeAspect="1" noChangeArrowheads="1"/>
          </p:cNvPicPr>
          <p:nvPr/>
        </p:nvPicPr>
        <p:blipFill rotWithShape="1">
          <a:blip r:embed="rId3" cstate="print"/>
          <a:srcRect l="3215"/>
          <a:stretch/>
        </p:blipFill>
        <p:spPr bwMode="auto">
          <a:xfrm>
            <a:off x="137786" y="1500174"/>
            <a:ext cx="414849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Промазать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клеем внутреннюю часть лепестка 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приклеить ее к внешней. Изготовить таким образом  3 лепестка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 descr="C:\Users\1323~1\AppData\Local\Temp\Rar$DIa0.377\IMG_20200427_1147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6715172" cy="5036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Вырезать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листочки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1323~1\AppData\Local\Temp\Rar$DIa0.802\IMG_20200427_114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22079"/>
            <a:ext cx="6450478" cy="4837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Собрать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бутон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323~1\AppData\Local\Temp\Rar$DIa0.080\IMG_20200427_1151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12776"/>
            <a:ext cx="6523056" cy="4892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114</Words>
  <Application>Microsoft Office PowerPoint</Application>
  <PresentationFormat>Экран (4:3)</PresentationFormat>
  <Paragraphs>14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Акция «10 дней до Победы» Подарок ветерану Тюльпаны из гофрированной бумаги</vt:lpstr>
      <vt:lpstr>Материалы и инструменты</vt:lpstr>
      <vt:lpstr>Технология изготовления 1. Отрезать полоски бумаги шириной 3-4 см</vt:lpstr>
      <vt:lpstr>2. Разделить полосы на 3 части</vt:lpstr>
      <vt:lpstr>3. Скрутить полосы 2 раза, отойдя на 2-3 см от середины детали (делим полосу на внутреннюю и внешнюю детали лепестка) </vt:lpstr>
      <vt:lpstr>4. Сложить деталь по скрученной линии, сделать выпуклый лепесток, растягивая оба слоя бумаги</vt:lpstr>
      <vt:lpstr>5. Промазать клеем внутреннюю часть лепестка и приклеить ее к внешней. Изготовить таким образом  3 лепестка</vt:lpstr>
      <vt:lpstr>6. Вырезать листочки</vt:lpstr>
      <vt:lpstr>7. Собрать бутон</vt:lpstr>
      <vt:lpstr>8. Разместить 3 лепестка вокруг стебля</vt:lpstr>
      <vt:lpstr>Презентация PowerPoint</vt:lpstr>
      <vt:lpstr>Презентация PowerPoint</vt:lpstr>
      <vt:lpstr>9. Плотно примотать лепестки ниткой</vt:lpstr>
      <vt:lpstr>10. Промазать клеем нижнюю часть листка</vt:lpstr>
      <vt:lpstr>11. Приклеить лист к стеблю</vt:lpstr>
      <vt:lpstr>Тюльпан готов.  Для букета изготовить 3 или 5 таких цветков.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Ильдар Фазлиев</dc:creator>
  <cp:lastModifiedBy>user</cp:lastModifiedBy>
  <cp:revision>13</cp:revision>
  <dcterms:created xsi:type="dcterms:W3CDTF">2020-04-26T02:59:21Z</dcterms:created>
  <dcterms:modified xsi:type="dcterms:W3CDTF">2020-04-28T05:15:02Z</dcterms:modified>
</cp:coreProperties>
</file>